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2691976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Днем пыльная буря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ночью 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15-20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-12,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25-27 тепла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Пыльная буря.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22993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55677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16071</TotalTime>
  <Words>540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4144</cp:revision>
  <cp:lastPrinted>2021-07-01T03:56:27Z</cp:lastPrinted>
  <dcterms:created xsi:type="dcterms:W3CDTF">2018-03-27T06:03:00Z</dcterms:created>
  <dcterms:modified xsi:type="dcterms:W3CDTF">2026-05-12T06:52:45Z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